
<file path=[Content_Types].xml><?xml version="1.0" encoding="utf-8"?>
<Types xmlns="http://schemas.openxmlformats.org/package/2006/content-types">
  <Default Extension="amr" ContentType="audio/unknown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DE3"/>
    <a:srgbClr val="BB9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6A133E0-BE2C-4177-983B-2015B963D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9B2E34C-7E47-4048-ADC3-81A6F7379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32EBA50-89A9-4C5D-8709-9D4FF7652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28338CA-D2DE-4933-A6D2-A87CFBA3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F54AD97-8EB6-4C1B-BE1A-6BEEEA92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692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7F1050-101C-421E-B2F9-777BDD1A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308B3458-7563-4C2F-AC2A-95112AD26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6C3D082-4CE2-4E9C-941A-A8659E4EC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8A5F33D9-BBAB-4FFE-8B3D-5340B81C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55A76B75-5A29-4AAF-9B47-58916775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365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EE7F08CC-CA0E-4E74-AD8D-191C3EB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E33BBA11-4D56-4848-A9E6-AE6911B59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B0ED67C-4864-45B2-988D-B6FD7E25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E69EE47-395B-4E26-A722-461ABDD2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0D807C9-69CC-423E-9A32-FD977DE2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8277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2774D04-B861-4FDA-B58D-A44BE9C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F755EB5-C07F-442A-8C74-56F61A7AA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44455C8-8031-4ED2-990C-EB6946EB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71AC474-A826-4FFF-8CE1-64D000E1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8326A0A-04D2-47DD-B7B8-A1EC5610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2898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1BA4ADA-FCD5-40AA-A7E2-580FC1D3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D61AD75-5125-47C9-884D-DB6D4DBEA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4B4FBBB-3B6C-4D31-B39B-11409032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7A2A1A0-7D8A-4A61-AD75-3504BB2B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C03C6D49-1B8C-4301-9431-9EAA371D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366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5195793-695F-488F-8CBF-D370DB49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A3FEB6D-FDC9-443E-8B83-5C6B8213E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ED6B54C8-ABAA-4907-839A-4E45ACDD8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B75DA18F-9B76-4895-BF35-D86B5EE0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0EB3D48-1A04-4F39-B395-D9F87C3F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C5BCE912-3B27-4C3D-B00C-D29B2A60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523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7FAAB6F-014F-412B-B864-6746616F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9216458-BD27-4485-AA30-3401EF8CA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93AAFAC3-CA13-4280-BFC0-3024EAF0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330A19CA-68D5-4F8F-A4E6-FB75DD656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A08781C7-C9F7-45DD-A94E-AB160C4C1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C2A3CD39-73EF-48E2-9826-B4117B6FC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FC2D631D-EBCC-47E5-B74D-A2632AAB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779A8554-4A6C-4B91-A88F-043C0BD0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531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658E6A9-A34D-442F-B710-63D1979C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0532477A-F3D0-41BC-A45B-988F8A71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B5AC3506-F747-453D-9AC1-EDEEFCF6A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403CA88F-E69D-4232-AC3E-00FE30FD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34294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FEA75F21-C2FA-44FE-9C60-485A507D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70E08B23-4199-4F07-A7D6-C2281622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06E29DE9-A96D-452B-9C98-E556D684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251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263F40D-E101-460D-B14C-58906266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E96EB18-7D51-478B-8AEF-31ACC028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BCE581BC-1BF6-4261-9356-BA248436E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4B79E5D-0302-4F61-9009-22D5C904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AD7D56BB-D779-4477-9897-5D20BA24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0AF5FC35-5BA1-442B-B903-0444741B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765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F78A182-1086-476C-B038-272D8FB2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A2C9C26F-B964-46D1-BF5C-7AE7EDA78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8A3247ED-02B0-4EC8-8A3A-3FF205225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58136D48-69EA-4116-81BD-5F7F04A4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0043485-2F8A-4E19-AA19-8F96C9317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B333A5ED-B59C-4C38-81D9-31408614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311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D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76356D67-BA1A-492F-AA9C-AEBC4EFF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E6467BD-C2BF-479C-9C4C-AEC39CB10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CDDB6FA-57EB-420A-BAD8-2B548E030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38883-E52D-44A0-BE1F-0FC7EE144F55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F09AAB12-EB6F-4510-83D2-27CCB2835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BF260F0-9DF9-4FF9-81CA-982198182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30FEF-ED94-44FE-B1E7-A63C520D33C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386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jpg"/><Relationship Id="rId2" Type="http://schemas.openxmlformats.org/officeDocument/2006/relationships/audio" Target="../media/media6.amr"/><Relationship Id="rId1" Type="http://schemas.microsoft.com/office/2007/relationships/media" Target="../media/media6.amr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908B702-E9D6-44AD-9510-E7FB7863C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7616"/>
            <a:ext cx="9144000" cy="1530556"/>
          </a:xfrm>
          <a:solidFill>
            <a:schemeClr val="bg1">
              <a:lumMod val="95000"/>
              <a:alpha val="56000"/>
            </a:schemeClr>
          </a:solidFill>
        </p:spPr>
        <p:txBody>
          <a:bodyPr anchor="ctr"/>
          <a:lstStyle/>
          <a:p>
            <a:r>
              <a:rPr lang="en-US" dirty="0" err="1">
                <a:latin typeface="Bodoni MT" panose="02070603080606020203" pitchFamily="18" charset="0"/>
              </a:rPr>
              <a:t>WarShips</a:t>
            </a:r>
            <a:endParaRPr lang="bg-BG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7FEB67A-0168-4CEB-8DBD-72F8CCBED896}"/>
              </a:ext>
            </a:extLst>
          </p:cNvPr>
          <p:cNvSpPr/>
          <p:nvPr/>
        </p:nvSpPr>
        <p:spPr>
          <a:xfrm>
            <a:off x="155659" y="4206139"/>
            <a:ext cx="1779002" cy="1672048"/>
          </a:xfrm>
          <a:prstGeom prst="ellipse">
            <a:avLst/>
          </a:prstGeom>
          <a:solidFill>
            <a:srgbClr val="999DE3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slide</a:t>
            </a:r>
            <a:endParaRPr lang="bg-BG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CF713BF-4B03-4296-8878-F6DEF38708E0}"/>
              </a:ext>
            </a:extLst>
          </p:cNvPr>
          <p:cNvSpPr/>
          <p:nvPr/>
        </p:nvSpPr>
        <p:spPr>
          <a:xfrm>
            <a:off x="2103832" y="5042163"/>
            <a:ext cx="1779003" cy="1530556"/>
          </a:xfrm>
          <a:prstGeom prst="ellipse">
            <a:avLst/>
          </a:prstGeom>
          <a:solidFill>
            <a:srgbClr val="999DE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goal</a:t>
            </a:r>
            <a:endParaRPr lang="bg-BG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341DC41-5DC4-4629-BA62-1B2BCA180B52}"/>
              </a:ext>
            </a:extLst>
          </p:cNvPr>
          <p:cNvSpPr/>
          <p:nvPr/>
        </p:nvSpPr>
        <p:spPr>
          <a:xfrm>
            <a:off x="5206499" y="4460161"/>
            <a:ext cx="1779002" cy="1672047"/>
          </a:xfrm>
          <a:prstGeom prst="ellipse">
            <a:avLst/>
          </a:prstGeom>
          <a:solidFill>
            <a:srgbClr val="999DE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Technologies used</a:t>
            </a:r>
            <a:endParaRPr lang="bg-BG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E52251B-9FF5-423E-B932-FAED28EF7123}"/>
              </a:ext>
            </a:extLst>
          </p:cNvPr>
          <p:cNvSpPr/>
          <p:nvPr/>
        </p:nvSpPr>
        <p:spPr>
          <a:xfrm>
            <a:off x="7077113" y="3227782"/>
            <a:ext cx="1751153" cy="1672047"/>
          </a:xfrm>
          <a:prstGeom prst="ellipse">
            <a:avLst/>
          </a:prstGeom>
          <a:solidFill>
            <a:srgbClr val="999DE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our code</a:t>
            </a:r>
            <a:endParaRPr lang="bg-BG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35BBD64-BFBD-4530-9EA7-44BC656C0D3E}"/>
              </a:ext>
            </a:extLst>
          </p:cNvPr>
          <p:cNvSpPr/>
          <p:nvPr/>
        </p:nvSpPr>
        <p:spPr>
          <a:xfrm>
            <a:off x="9216267" y="4063805"/>
            <a:ext cx="1743802" cy="1595327"/>
          </a:xfrm>
          <a:prstGeom prst="ellipse">
            <a:avLst/>
          </a:prstGeom>
          <a:solidFill>
            <a:srgbClr val="999DE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the future</a:t>
            </a:r>
            <a:endParaRPr lang="bg-BG" dirty="0"/>
          </a:p>
        </p:txBody>
      </p:sp>
      <p:cxnSp>
        <p:nvCxnSpPr>
          <p:cNvPr id="9" name="Право съединение 8">
            <a:extLst>
              <a:ext uri="{FF2B5EF4-FFF2-40B4-BE49-F238E27FC236}">
                <a16:creationId xmlns:a16="http://schemas.microsoft.com/office/drawing/2014/main" id="{E522FA16-02AA-4EFA-BD37-C71A3C2DE55E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1674132" y="5633321"/>
            <a:ext cx="429700" cy="174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A3D4AFB5-E614-4894-B592-354B2CD9FA56}"/>
              </a:ext>
            </a:extLst>
          </p:cNvPr>
          <p:cNvSpPr/>
          <p:nvPr/>
        </p:nvSpPr>
        <p:spPr>
          <a:xfrm>
            <a:off x="3403636" y="3440861"/>
            <a:ext cx="1751153" cy="1530556"/>
          </a:xfrm>
          <a:prstGeom prst="ellipse">
            <a:avLst/>
          </a:prstGeom>
          <a:solidFill>
            <a:srgbClr val="999DE3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Essence</a:t>
            </a:r>
            <a:endParaRPr lang="bg-BG" dirty="0"/>
          </a:p>
        </p:txBody>
      </p:sp>
      <p:cxnSp>
        <p:nvCxnSpPr>
          <p:cNvPr id="51" name="Право съединение 50">
            <a:extLst>
              <a:ext uri="{FF2B5EF4-FFF2-40B4-BE49-F238E27FC236}">
                <a16:creationId xmlns:a16="http://schemas.microsoft.com/office/drawing/2014/main" id="{98AE5DCD-3B30-476E-BDC3-55320B928345}"/>
              </a:ext>
            </a:extLst>
          </p:cNvPr>
          <p:cNvCxnSpPr>
            <a:cxnSpLocks/>
            <a:stCxn id="5" idx="7"/>
            <a:endCxn id="23" idx="4"/>
          </p:cNvCxnSpPr>
          <p:nvPr/>
        </p:nvCxnSpPr>
        <p:spPr>
          <a:xfrm flipV="1">
            <a:off x="3622306" y="4971417"/>
            <a:ext cx="656907" cy="2948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аво съединение 53">
            <a:extLst>
              <a:ext uri="{FF2B5EF4-FFF2-40B4-BE49-F238E27FC236}">
                <a16:creationId xmlns:a16="http://schemas.microsoft.com/office/drawing/2014/main" id="{B238B3BF-6F41-4017-B154-C6BDE80D4C86}"/>
              </a:ext>
            </a:extLst>
          </p:cNvPr>
          <p:cNvCxnSpPr>
            <a:cxnSpLocks/>
            <a:stCxn id="23" idx="4"/>
            <a:endCxn id="6" idx="2"/>
          </p:cNvCxnSpPr>
          <p:nvPr/>
        </p:nvCxnSpPr>
        <p:spPr>
          <a:xfrm>
            <a:off x="4279213" y="4971417"/>
            <a:ext cx="927286" cy="3247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аво съединение 59">
            <a:extLst>
              <a:ext uri="{FF2B5EF4-FFF2-40B4-BE49-F238E27FC236}">
                <a16:creationId xmlns:a16="http://schemas.microsoft.com/office/drawing/2014/main" id="{7E4FC238-8077-440C-8706-BC9D76AD1574}"/>
              </a:ext>
            </a:extLst>
          </p:cNvPr>
          <p:cNvCxnSpPr>
            <a:cxnSpLocks/>
            <a:stCxn id="6" idx="6"/>
            <a:endCxn id="7" idx="4"/>
          </p:cNvCxnSpPr>
          <p:nvPr/>
        </p:nvCxnSpPr>
        <p:spPr>
          <a:xfrm flipV="1">
            <a:off x="6985501" y="4899829"/>
            <a:ext cx="967189" cy="3963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аво съединение 62">
            <a:extLst>
              <a:ext uri="{FF2B5EF4-FFF2-40B4-BE49-F238E27FC236}">
                <a16:creationId xmlns:a16="http://schemas.microsoft.com/office/drawing/2014/main" id="{ED1B703C-7269-4971-8F43-3FC4B6C1E4FA}"/>
              </a:ext>
            </a:extLst>
          </p:cNvPr>
          <p:cNvCxnSpPr>
            <a:cxnSpLocks/>
            <a:stCxn id="7" idx="5"/>
            <a:endCxn id="8" idx="2"/>
          </p:cNvCxnSpPr>
          <p:nvPr/>
        </p:nvCxnSpPr>
        <p:spPr>
          <a:xfrm>
            <a:off x="8571816" y="4654963"/>
            <a:ext cx="644451" cy="2065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3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50"/>
    </mc:Choice>
    <mc:Fallback xmlns="">
      <p:transition spd="slow" advClick="0" advTm="30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трелка петоъгълник 27">
            <a:extLst>
              <a:ext uri="{FF2B5EF4-FFF2-40B4-BE49-F238E27FC236}">
                <a16:creationId xmlns:a16="http://schemas.microsoft.com/office/drawing/2014/main" id="{3A9BA754-F0D2-4EDD-8E32-B53DA19FAC58}"/>
              </a:ext>
            </a:extLst>
          </p:cNvPr>
          <p:cNvSpPr/>
          <p:nvPr/>
        </p:nvSpPr>
        <p:spPr>
          <a:xfrm>
            <a:off x="0" y="263838"/>
            <a:ext cx="9162848" cy="825033"/>
          </a:xfrm>
          <a:prstGeom prst="homePlate">
            <a:avLst/>
          </a:prstGeom>
          <a:solidFill>
            <a:srgbClr val="99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0652AA7-3A54-44D8-966F-8E8F7A76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92" y="61045"/>
            <a:ext cx="749891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</a:rPr>
              <a:t>Team slide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" name="20210111_155949">
            <a:hlinkClick r:id="" action="ppaction://media"/>
            <a:extLst>
              <a:ext uri="{FF2B5EF4-FFF2-40B4-BE49-F238E27FC236}">
                <a16:creationId xmlns:a16="http://schemas.microsoft.com/office/drawing/2014/main" id="{79E806D2-A4FF-4F3D-B753-8A6E3D29B2D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  <p14:bmkLst>
                    <p14:bmk name="Показалец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249194"/>
            <a:ext cx="487363" cy="487362"/>
          </a:xfr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6336D9CB-8600-4115-A2BE-033EC39A7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t="20841" r="31992" b="24919"/>
          <a:stretch/>
        </p:blipFill>
        <p:spPr>
          <a:xfrm>
            <a:off x="6345311" y="3724393"/>
            <a:ext cx="1616106" cy="24097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Правоъгълник: със заоблени ъгли 5">
            <a:extLst>
              <a:ext uri="{FF2B5EF4-FFF2-40B4-BE49-F238E27FC236}">
                <a16:creationId xmlns:a16="http://schemas.microsoft.com/office/drawing/2014/main" id="{8D0A90E6-359E-4674-B98A-4803B5B08E9F}"/>
              </a:ext>
            </a:extLst>
          </p:cNvPr>
          <p:cNvSpPr/>
          <p:nvPr/>
        </p:nvSpPr>
        <p:spPr>
          <a:xfrm>
            <a:off x="10292807" y="2480039"/>
            <a:ext cx="1835029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21CAED18-05F9-4AFA-86E4-CD252DAE6E1F}"/>
              </a:ext>
            </a:extLst>
          </p:cNvPr>
          <p:cNvSpPr txBox="1"/>
          <p:nvPr/>
        </p:nvSpPr>
        <p:spPr>
          <a:xfrm>
            <a:off x="6345311" y="3142274"/>
            <a:ext cx="1643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Patar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Petkov</a:t>
            </a:r>
            <a:endParaRPr lang="bg-BG" sz="2000" dirty="0">
              <a:solidFill>
                <a:schemeClr val="bg1"/>
              </a:solidFill>
            </a:endParaRP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39F18D62-214A-484F-BCCB-058B050113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9" t="12298" r="27200"/>
          <a:stretch/>
        </p:blipFill>
        <p:spPr>
          <a:xfrm>
            <a:off x="4309604" y="3711584"/>
            <a:ext cx="1616106" cy="24225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DACCA993-9E09-4C5F-9639-20C287EC2D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5922" r="21831"/>
          <a:stretch/>
        </p:blipFill>
        <p:spPr>
          <a:xfrm>
            <a:off x="8434993" y="3752361"/>
            <a:ext cx="1524496" cy="2381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A0632C6C-5B5B-4B6C-A5C4-215378494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59" y="3752361"/>
            <a:ext cx="1643524" cy="24097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Правоъгълник: със заоблени ъгли 15">
            <a:extLst>
              <a:ext uri="{FF2B5EF4-FFF2-40B4-BE49-F238E27FC236}">
                <a16:creationId xmlns:a16="http://schemas.microsoft.com/office/drawing/2014/main" id="{99BF8300-D772-4136-BFE1-99B161B07C89}"/>
              </a:ext>
            </a:extLst>
          </p:cNvPr>
          <p:cNvSpPr/>
          <p:nvPr/>
        </p:nvSpPr>
        <p:spPr>
          <a:xfrm>
            <a:off x="6235849" y="2480039"/>
            <a:ext cx="1835030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7" name="Правоъгълник: със заоблени ъгли 16">
            <a:extLst>
              <a:ext uri="{FF2B5EF4-FFF2-40B4-BE49-F238E27FC236}">
                <a16:creationId xmlns:a16="http://schemas.microsoft.com/office/drawing/2014/main" id="{06A5E56F-C5BF-4C81-A04C-AEB9C420EC7F}"/>
              </a:ext>
            </a:extLst>
          </p:cNvPr>
          <p:cNvSpPr/>
          <p:nvPr/>
        </p:nvSpPr>
        <p:spPr>
          <a:xfrm>
            <a:off x="8279727" y="2480039"/>
            <a:ext cx="1835029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8" name="Правоъгълник: със заоблени ъгли 17">
            <a:extLst>
              <a:ext uri="{FF2B5EF4-FFF2-40B4-BE49-F238E27FC236}">
                <a16:creationId xmlns:a16="http://schemas.microsoft.com/office/drawing/2014/main" id="{0429F96F-3D5F-4044-889F-3971FFE8285A}"/>
              </a:ext>
            </a:extLst>
          </p:cNvPr>
          <p:cNvSpPr/>
          <p:nvPr/>
        </p:nvSpPr>
        <p:spPr>
          <a:xfrm>
            <a:off x="78806" y="2480039"/>
            <a:ext cx="1882214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9" name="Правоъгълник: със заоблени ъгли 18">
            <a:extLst>
              <a:ext uri="{FF2B5EF4-FFF2-40B4-BE49-F238E27FC236}">
                <a16:creationId xmlns:a16="http://schemas.microsoft.com/office/drawing/2014/main" id="{CD5D7761-2E3F-44BC-A55B-23D3FF69BAC7}"/>
              </a:ext>
            </a:extLst>
          </p:cNvPr>
          <p:cNvSpPr/>
          <p:nvPr/>
        </p:nvSpPr>
        <p:spPr>
          <a:xfrm>
            <a:off x="2116287" y="2480039"/>
            <a:ext cx="1882213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0" name="Правоъгълник: със заоблени ъгли 19">
            <a:extLst>
              <a:ext uri="{FF2B5EF4-FFF2-40B4-BE49-F238E27FC236}">
                <a16:creationId xmlns:a16="http://schemas.microsoft.com/office/drawing/2014/main" id="{A67BDD5C-AF81-4D48-8CA2-9482EBAF0E84}"/>
              </a:ext>
            </a:extLst>
          </p:cNvPr>
          <p:cNvSpPr/>
          <p:nvPr/>
        </p:nvSpPr>
        <p:spPr>
          <a:xfrm>
            <a:off x="4176551" y="2480039"/>
            <a:ext cx="1882213" cy="383617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1" name="Текстово поле 20">
            <a:extLst>
              <a:ext uri="{FF2B5EF4-FFF2-40B4-BE49-F238E27FC236}">
                <a16:creationId xmlns:a16="http://schemas.microsoft.com/office/drawing/2014/main" id="{8F6DFFFE-A3BA-452E-A9D6-32F3EB3CCCE5}"/>
              </a:ext>
            </a:extLst>
          </p:cNvPr>
          <p:cNvSpPr txBox="1"/>
          <p:nvPr/>
        </p:nvSpPr>
        <p:spPr>
          <a:xfrm>
            <a:off x="8434993" y="3037663"/>
            <a:ext cx="1643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Krasiyana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Kamburova</a:t>
            </a:r>
            <a:endParaRPr lang="bg-BG" sz="2000" dirty="0">
              <a:solidFill>
                <a:schemeClr val="bg1"/>
              </a:solidFill>
            </a:endParaRPr>
          </a:p>
        </p:txBody>
      </p:sp>
      <p:sp>
        <p:nvSpPr>
          <p:cNvPr id="22" name="Текстово поле 21">
            <a:extLst>
              <a:ext uri="{FF2B5EF4-FFF2-40B4-BE49-F238E27FC236}">
                <a16:creationId xmlns:a16="http://schemas.microsoft.com/office/drawing/2014/main" id="{7A7DD759-A5C4-47E1-B363-906C4CA444A6}"/>
              </a:ext>
            </a:extLst>
          </p:cNvPr>
          <p:cNvSpPr txBox="1"/>
          <p:nvPr/>
        </p:nvSpPr>
        <p:spPr>
          <a:xfrm>
            <a:off x="10428174" y="3026885"/>
            <a:ext cx="1282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Stanislav Todorov</a:t>
            </a:r>
            <a:endParaRPr lang="bg-BG" sz="2000" dirty="0">
              <a:solidFill>
                <a:schemeClr val="bg1"/>
              </a:solidFill>
            </a:endParaRPr>
          </a:p>
        </p:txBody>
      </p:sp>
      <p:pic>
        <p:nvPicPr>
          <p:cNvPr id="24" name="Картина 23">
            <a:extLst>
              <a:ext uri="{FF2B5EF4-FFF2-40B4-BE49-F238E27FC236}">
                <a16:creationId xmlns:a16="http://schemas.microsoft.com/office/drawing/2014/main" id="{3182CC31-9B88-4189-89B1-36D1486FF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7" y="3711584"/>
            <a:ext cx="1616106" cy="2381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Текстово поле 24">
            <a:extLst>
              <a:ext uri="{FF2B5EF4-FFF2-40B4-BE49-F238E27FC236}">
                <a16:creationId xmlns:a16="http://schemas.microsoft.com/office/drawing/2014/main" id="{F75690F7-35DA-4834-BB24-837F899252CB}"/>
              </a:ext>
            </a:extLst>
          </p:cNvPr>
          <p:cNvSpPr txBox="1"/>
          <p:nvPr/>
        </p:nvSpPr>
        <p:spPr>
          <a:xfrm>
            <a:off x="111468" y="3142274"/>
            <a:ext cx="1787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Todor </a:t>
            </a:r>
            <a:r>
              <a:rPr lang="en-US" sz="2000" dirty="0" err="1">
                <a:solidFill>
                  <a:schemeClr val="bg1"/>
                </a:solidFill>
              </a:rPr>
              <a:t>Bozhinov</a:t>
            </a:r>
            <a:endParaRPr lang="bg-BG" sz="2000" dirty="0">
              <a:solidFill>
                <a:schemeClr val="bg1"/>
              </a:solidFill>
            </a:endParaRPr>
          </a:p>
        </p:txBody>
      </p:sp>
      <p:sp>
        <p:nvSpPr>
          <p:cNvPr id="26" name="Текстово поле 25">
            <a:extLst>
              <a:ext uri="{FF2B5EF4-FFF2-40B4-BE49-F238E27FC236}">
                <a16:creationId xmlns:a16="http://schemas.microsoft.com/office/drawing/2014/main" id="{0DF39E80-2899-4EEC-B50E-B5EEBF1D6FFB}"/>
              </a:ext>
            </a:extLst>
          </p:cNvPr>
          <p:cNvSpPr txBox="1"/>
          <p:nvPr/>
        </p:nvSpPr>
        <p:spPr>
          <a:xfrm>
            <a:off x="4349786" y="3146564"/>
            <a:ext cx="1535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Iliya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Marinov</a:t>
            </a:r>
            <a:endParaRPr lang="bg-BG" sz="2000" dirty="0">
              <a:solidFill>
                <a:schemeClr val="bg1"/>
              </a:solidFill>
            </a:endParaRPr>
          </a:p>
        </p:txBody>
      </p:sp>
      <p:pic>
        <p:nvPicPr>
          <p:cNvPr id="30" name="Картина 29">
            <a:extLst>
              <a:ext uri="{FF2B5EF4-FFF2-40B4-BE49-F238E27FC236}">
                <a16:creationId xmlns:a16="http://schemas.microsoft.com/office/drawing/2014/main" id="{18B66A84-F865-457B-A891-F260D4653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40" y="3654974"/>
            <a:ext cx="1616105" cy="24384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1" name="Текстово поле 30">
            <a:extLst>
              <a:ext uri="{FF2B5EF4-FFF2-40B4-BE49-F238E27FC236}">
                <a16:creationId xmlns:a16="http://schemas.microsoft.com/office/drawing/2014/main" id="{1667CCD8-391C-49B0-A796-5C3E4300BA02}"/>
              </a:ext>
            </a:extLst>
          </p:cNvPr>
          <p:cNvSpPr txBox="1"/>
          <p:nvPr/>
        </p:nvSpPr>
        <p:spPr>
          <a:xfrm>
            <a:off x="2134255" y="3142274"/>
            <a:ext cx="1769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Dimitar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Dyakov</a:t>
            </a:r>
            <a:endParaRPr lang="bg-B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723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8000">
        <p15:prstTrans prst="curtains"/>
      </p:transition>
    </mc:Choice>
    <mc:Fallback>
      <p:transition spd="slow" advClick="0" advTm="2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751B4E-E348-4DAB-BEF5-303F43ED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-702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Bodoni MT" panose="02070603080606020203" pitchFamily="18" charset="0"/>
              </a:rPr>
              <a:t>Our goal:</a:t>
            </a:r>
            <a:endParaRPr lang="bg-BG" sz="5400" dirty="0"/>
          </a:p>
        </p:txBody>
      </p:sp>
      <p:pic>
        <p:nvPicPr>
          <p:cNvPr id="4" name="New Recording 22">
            <a:hlinkClick r:id="" action="ppaction://media"/>
            <a:extLst>
              <a:ext uri="{FF2B5EF4-FFF2-40B4-BE49-F238E27FC236}">
                <a16:creationId xmlns:a16="http://schemas.microsoft.com/office/drawing/2014/main" id="{FF1F11A8-033C-41DB-9DC5-A269C479F02F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9232" y="4376016"/>
            <a:ext cx="487363" cy="487362"/>
          </a:xfr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2A0552F-D115-4E16-8F7D-662063192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70" b="98462" l="833" r="96806">
                        <a14:foregroundMark x1="11806" y1="24615" x2="11806" y2="24615"/>
                        <a14:foregroundMark x1="11806" y1="24615" x2="32222" y2="4615"/>
                        <a14:foregroundMark x1="32083" y1="4615" x2="60417" y2="13846"/>
                        <a14:foregroundMark x1="36528" y1="48376" x2="73472" y2="24786"/>
                        <a14:foregroundMark x1="73472" y1="24615" x2="85833" y2="17265"/>
                        <a14:foregroundMark x1="96111" y1="21880" x2="90833" y2="19487"/>
                        <a14:foregroundMark x1="56250" y1="10427" x2="26528" y2="5641"/>
                        <a14:foregroundMark x1="7083" y1="42393" x2="9306" y2="72308"/>
                        <a14:foregroundMark x1="833" y1="52308" x2="833" y2="52308"/>
                        <a14:foregroundMark x1="21944" y1="40000" x2="21944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52" r="-8444"/>
          <a:stretch/>
        </p:blipFill>
        <p:spPr>
          <a:xfrm>
            <a:off x="0" y="1318542"/>
            <a:ext cx="5472196" cy="557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B44B710F-4498-4A54-8950-0270DB3EBFB9}"/>
              </a:ext>
            </a:extLst>
          </p:cNvPr>
          <p:cNvSpPr/>
          <p:nvPr/>
        </p:nvSpPr>
        <p:spPr>
          <a:xfrm>
            <a:off x="7335312" y="448811"/>
            <a:ext cx="1882066" cy="17237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What do we want to create?</a:t>
            </a:r>
            <a:endParaRPr lang="bg-BG" sz="2000" dirty="0">
              <a:solidFill>
                <a:schemeClr val="tx1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8F2AEE5-876B-483B-A627-DC08F3135E8E}"/>
              </a:ext>
            </a:extLst>
          </p:cNvPr>
          <p:cNvSpPr/>
          <p:nvPr/>
        </p:nvSpPr>
        <p:spPr>
          <a:xfrm>
            <a:off x="9107529" y="2759930"/>
            <a:ext cx="1833238" cy="16852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What it is based on?</a:t>
            </a:r>
            <a:endParaRPr lang="bg-BG" sz="2000" dirty="0">
              <a:solidFill>
                <a:schemeClr val="tx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600BBE5-2801-4DF8-89C1-4BDD001A6082}"/>
              </a:ext>
            </a:extLst>
          </p:cNvPr>
          <p:cNvSpPr/>
          <p:nvPr/>
        </p:nvSpPr>
        <p:spPr>
          <a:xfrm>
            <a:off x="7214517" y="5032579"/>
            <a:ext cx="1893012" cy="1700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Let’s move on the next slide</a:t>
            </a:r>
            <a:endParaRPr lang="bg-BG" sz="1600" dirty="0">
              <a:solidFill>
                <a:schemeClr val="tx1"/>
              </a:solidFill>
            </a:endParaRPr>
          </a:p>
        </p:txBody>
      </p:sp>
      <p:cxnSp>
        <p:nvCxnSpPr>
          <p:cNvPr id="12" name="Право съединение 11">
            <a:extLst>
              <a:ext uri="{FF2B5EF4-FFF2-40B4-BE49-F238E27FC236}">
                <a16:creationId xmlns:a16="http://schemas.microsoft.com/office/drawing/2014/main" id="{625255D0-599C-4BA4-847E-FD046973D956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8941756" y="1920122"/>
            <a:ext cx="1082392" cy="839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аво съединение 13">
            <a:extLst>
              <a:ext uri="{FF2B5EF4-FFF2-40B4-BE49-F238E27FC236}">
                <a16:creationId xmlns:a16="http://schemas.microsoft.com/office/drawing/2014/main" id="{39BFC275-4E58-4597-BE44-54B7FF912E4B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8830304" y="4445207"/>
            <a:ext cx="1193844" cy="8363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ъединител &quot;права стрелка&quot; 36">
            <a:extLst>
              <a:ext uri="{FF2B5EF4-FFF2-40B4-BE49-F238E27FC236}">
                <a16:creationId xmlns:a16="http://schemas.microsoft.com/office/drawing/2014/main" id="{99C2E4C1-C758-4822-9A85-FDAFD69D2802}"/>
              </a:ext>
            </a:extLst>
          </p:cNvPr>
          <p:cNvCxnSpPr>
            <a:cxnSpLocks/>
          </p:cNvCxnSpPr>
          <p:nvPr/>
        </p:nvCxnSpPr>
        <p:spPr>
          <a:xfrm>
            <a:off x="7575588" y="5882616"/>
            <a:ext cx="11708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42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25000">
        <p14:glitter pattern="hexagon"/>
      </p:transition>
    </mc:Choice>
    <mc:Fallback>
      <p:transition spd="slow" advClick="0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Записан звук">
            <a:hlinkClick r:id="" action="ppaction://media"/>
            <a:extLst>
              <a:ext uri="{FF2B5EF4-FFF2-40B4-BE49-F238E27FC236}">
                <a16:creationId xmlns:a16="http://schemas.microsoft.com/office/drawing/2014/main" id="{7542749C-C55A-471F-A736-36CE6B3935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27B309DC-F575-4B33-9A95-CE01C0422BD4}"/>
              </a:ext>
            </a:extLst>
          </p:cNvPr>
          <p:cNvSpPr/>
          <p:nvPr/>
        </p:nvSpPr>
        <p:spPr>
          <a:xfrm>
            <a:off x="4440315" y="2014279"/>
            <a:ext cx="3045040" cy="28294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Essence of application</a:t>
            </a:r>
            <a:endParaRPr lang="bg-BG" sz="3200" dirty="0">
              <a:solidFill>
                <a:schemeClr val="tx1"/>
              </a:solidFill>
            </a:endParaRPr>
          </a:p>
        </p:txBody>
      </p:sp>
      <p:sp>
        <p:nvSpPr>
          <p:cNvPr id="23" name="Правоъгълник: със заоблени ъгли 22">
            <a:extLst>
              <a:ext uri="{FF2B5EF4-FFF2-40B4-BE49-F238E27FC236}">
                <a16:creationId xmlns:a16="http://schemas.microsoft.com/office/drawing/2014/main" id="{CAB51B48-1317-4859-8708-5E3AC7C5DE45}"/>
              </a:ext>
            </a:extLst>
          </p:cNvPr>
          <p:cNvSpPr/>
          <p:nvPr/>
        </p:nvSpPr>
        <p:spPr>
          <a:xfrm>
            <a:off x="1189609" y="1065321"/>
            <a:ext cx="2370337" cy="9587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Текстово поле 21">
            <a:extLst>
              <a:ext uri="{FF2B5EF4-FFF2-40B4-BE49-F238E27FC236}">
                <a16:creationId xmlns:a16="http://schemas.microsoft.com/office/drawing/2014/main" id="{5E32C2AB-C62E-4FB0-80E0-9D1B6901F468}"/>
              </a:ext>
            </a:extLst>
          </p:cNvPr>
          <p:cNvSpPr txBox="1"/>
          <p:nvPr/>
        </p:nvSpPr>
        <p:spPr>
          <a:xfrm>
            <a:off x="1411549" y="1221548"/>
            <a:ext cx="1926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Four random numbers</a:t>
            </a:r>
            <a:endParaRPr lang="bg-BG" sz="2000" dirty="0"/>
          </a:p>
        </p:txBody>
      </p:sp>
      <p:sp>
        <p:nvSpPr>
          <p:cNvPr id="24" name="Правоъгълник: със заоблени ъгли 23">
            <a:extLst>
              <a:ext uri="{FF2B5EF4-FFF2-40B4-BE49-F238E27FC236}">
                <a16:creationId xmlns:a16="http://schemas.microsoft.com/office/drawing/2014/main" id="{974A70A5-E902-4D5E-A796-2E626612132B}"/>
              </a:ext>
            </a:extLst>
          </p:cNvPr>
          <p:cNvSpPr/>
          <p:nvPr/>
        </p:nvSpPr>
        <p:spPr>
          <a:xfrm>
            <a:off x="8410114" y="4974456"/>
            <a:ext cx="2370337" cy="9587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“Guessed numbers and positions”</a:t>
            </a:r>
            <a:endParaRPr lang="bg-BG" sz="2000" dirty="0">
              <a:solidFill>
                <a:schemeClr val="tx1"/>
              </a:solidFill>
            </a:endParaRPr>
          </a:p>
        </p:txBody>
      </p:sp>
      <p:sp>
        <p:nvSpPr>
          <p:cNvPr id="25" name="Правоъгълник: със заоблени ъгли 24">
            <a:extLst>
              <a:ext uri="{FF2B5EF4-FFF2-40B4-BE49-F238E27FC236}">
                <a16:creationId xmlns:a16="http://schemas.microsoft.com/office/drawing/2014/main" id="{8F1ED1B3-EDD1-4473-B365-5844D7ABE013}"/>
              </a:ext>
            </a:extLst>
          </p:cNvPr>
          <p:cNvSpPr/>
          <p:nvPr/>
        </p:nvSpPr>
        <p:spPr>
          <a:xfrm>
            <a:off x="1189607" y="4974456"/>
            <a:ext cx="2370337" cy="9587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“Guessed numbers”</a:t>
            </a:r>
            <a:endParaRPr lang="bg-BG" sz="2000" dirty="0">
              <a:solidFill>
                <a:schemeClr val="tx1"/>
              </a:solidFill>
            </a:endParaRPr>
          </a:p>
        </p:txBody>
      </p:sp>
      <p:sp>
        <p:nvSpPr>
          <p:cNvPr id="26" name="Правоъгълник: със заоблени ъгли 25">
            <a:extLst>
              <a:ext uri="{FF2B5EF4-FFF2-40B4-BE49-F238E27FC236}">
                <a16:creationId xmlns:a16="http://schemas.microsoft.com/office/drawing/2014/main" id="{097F62B3-8DB0-414B-A76D-45862EED929B}"/>
              </a:ext>
            </a:extLst>
          </p:cNvPr>
          <p:cNvSpPr/>
          <p:nvPr/>
        </p:nvSpPr>
        <p:spPr>
          <a:xfrm>
            <a:off x="8410114" y="1065321"/>
            <a:ext cx="2370337" cy="9587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Only thirteen moves</a:t>
            </a:r>
            <a:endParaRPr lang="bg-BG" sz="2000" dirty="0">
              <a:solidFill>
                <a:schemeClr val="tx1"/>
              </a:solidFill>
            </a:endParaRPr>
          </a:p>
        </p:txBody>
      </p:sp>
      <p:cxnSp>
        <p:nvCxnSpPr>
          <p:cNvPr id="28" name="Съединител &quot;права стрелка&quot; 27">
            <a:extLst>
              <a:ext uri="{FF2B5EF4-FFF2-40B4-BE49-F238E27FC236}">
                <a16:creationId xmlns:a16="http://schemas.microsoft.com/office/drawing/2014/main" id="{49D3EF3C-B627-4AFA-B897-18BA84559CB4}"/>
              </a:ext>
            </a:extLst>
          </p:cNvPr>
          <p:cNvCxnSpPr>
            <a:cxnSpLocks/>
          </p:cNvCxnSpPr>
          <p:nvPr/>
        </p:nvCxnSpPr>
        <p:spPr>
          <a:xfrm flipH="1" flipV="1">
            <a:off x="3773010" y="1919604"/>
            <a:ext cx="1113241" cy="4992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ъединител &quot;права стрелка&quot; 29">
            <a:extLst>
              <a:ext uri="{FF2B5EF4-FFF2-40B4-BE49-F238E27FC236}">
                <a16:creationId xmlns:a16="http://schemas.microsoft.com/office/drawing/2014/main" id="{4E73AADE-9B67-4A3D-AE7E-D0D4898077B9}"/>
              </a:ext>
            </a:extLst>
          </p:cNvPr>
          <p:cNvCxnSpPr>
            <a:cxnSpLocks/>
          </p:cNvCxnSpPr>
          <p:nvPr/>
        </p:nvCxnSpPr>
        <p:spPr>
          <a:xfrm flipV="1">
            <a:off x="7083809" y="2024108"/>
            <a:ext cx="1145791" cy="4424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ъединител &quot;права стрелка&quot; 31">
            <a:extLst>
              <a:ext uri="{FF2B5EF4-FFF2-40B4-BE49-F238E27FC236}">
                <a16:creationId xmlns:a16="http://schemas.microsoft.com/office/drawing/2014/main" id="{3C28C81D-73E6-4531-847E-D31129A614C5}"/>
              </a:ext>
            </a:extLst>
          </p:cNvPr>
          <p:cNvCxnSpPr>
            <a:cxnSpLocks/>
          </p:cNvCxnSpPr>
          <p:nvPr/>
        </p:nvCxnSpPr>
        <p:spPr>
          <a:xfrm flipH="1">
            <a:off x="3773010" y="4439190"/>
            <a:ext cx="1187676" cy="5352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ъединител &quot;права стрелка&quot; 37">
            <a:extLst>
              <a:ext uri="{FF2B5EF4-FFF2-40B4-BE49-F238E27FC236}">
                <a16:creationId xmlns:a16="http://schemas.microsoft.com/office/drawing/2014/main" id="{0218D134-365A-4AF6-A14F-76526F45AF92}"/>
              </a:ext>
            </a:extLst>
          </p:cNvPr>
          <p:cNvCxnSpPr>
            <a:cxnSpLocks/>
          </p:cNvCxnSpPr>
          <p:nvPr/>
        </p:nvCxnSpPr>
        <p:spPr>
          <a:xfrm>
            <a:off x="7009372" y="4405159"/>
            <a:ext cx="1068851" cy="6033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24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23000">
        <p14:glitter pattern="hexagon"/>
      </p:transition>
    </mc:Choice>
    <mc:Fallback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4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1AB2F1A-26B8-4A6F-96F3-513AB68D7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0" y="9011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</a:rPr>
              <a:t>Technologies used: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AD4D83E8-79AE-491C-AE57-E01DAD746AB4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249194"/>
            <a:ext cx="487363" cy="487362"/>
          </a:xfr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C9F09550-6AC3-4DC3-86B1-7E882FB46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23" y="1038687"/>
            <a:ext cx="1293997" cy="1203417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3B0122F0-B961-488F-B7B5-8F312C00E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1780103"/>
            <a:ext cx="6303146" cy="2095796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FF596EFD-7DC0-4878-9D7E-A0F3F9C1D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95" y="3890655"/>
            <a:ext cx="2345851" cy="2637128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38CCC3A0-DF39-40B3-B0EE-F2411933B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4343217"/>
            <a:ext cx="1862370" cy="1732004"/>
          </a:xfrm>
          <a:prstGeom prst="rect">
            <a:avLst/>
          </a:prstGeom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9E90634C-9F27-4C88-B668-5094FD23A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314" y="149755"/>
            <a:ext cx="3011581" cy="16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8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15000">
        <p14:glitter pattern="hexagon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A7202C74-2B37-4926-8EF0-E07E3CCFB0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07" b="64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Проект (2)">
            <a:hlinkClick r:id="" action="ppaction://media"/>
            <a:extLst>
              <a:ext uri="{FF2B5EF4-FFF2-40B4-BE49-F238E27FC236}">
                <a16:creationId xmlns:a16="http://schemas.microsoft.com/office/drawing/2014/main" id="{E047E109-1286-4CDB-95DB-F67DB022942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146" y="6252239"/>
            <a:ext cx="487363" cy="487362"/>
          </a:xfrm>
        </p:spPr>
      </p:pic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F4915003-77B5-4825-9A9E-34D273770FB0}"/>
              </a:ext>
            </a:extLst>
          </p:cNvPr>
          <p:cNvSpPr txBox="1"/>
          <p:nvPr/>
        </p:nvSpPr>
        <p:spPr>
          <a:xfrm>
            <a:off x="1" y="0"/>
            <a:ext cx="1219199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About our code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362020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46000">
        <p14:glitter pattern="hexagon"/>
      </p:transition>
    </mc:Choice>
    <mc:Fallback>
      <p:transition spd="slow" advTm="4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BAC8502-2213-4665-BEAA-A3FF3A49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0" y="3432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doni MT" panose="02070603080606020203" pitchFamily="18" charset="0"/>
              </a:rPr>
              <a:t>What are we planning for the features?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79FA206-B98D-42A2-9019-E9FEA6BA8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39" y="3341385"/>
            <a:ext cx="3199561" cy="31995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138EB860-BB0A-4834-A926-29EDA0168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667" y1="26222" x2="73667" y2="26222"/>
                        <a14:foregroundMark x1="73000" y1="26222" x2="67333" y2="21778"/>
                        <a14:foregroundMark x1="68333" y1="22667" x2="59333" y2="13778"/>
                        <a14:foregroundMark x1="84667" y1="32000" x2="88000" y2="34222"/>
                        <a14:foregroundMark x1="32000" y1="83556" x2="41000" y2="76444"/>
                        <a14:foregroundMark x1="50667" y1="67111" x2="50667" y2="67111"/>
                        <a14:foregroundMark x1="50667" y1="67111" x2="50667" y2="67111"/>
                        <a14:foregroundMark x1="81333" y1="52444" x2="81333" y2="52444"/>
                        <a14:foregroundMark x1="81333" y1="51556" x2="81333" y2="51556"/>
                        <a14:foregroundMark x1="66333" y1="63111" x2="66333" y2="63111"/>
                        <a14:foregroundMark x1="66333" y1="63111" x2="66333" y2="63111"/>
                        <a14:foregroundMark x1="15000" y1="50222" x2="15000" y2="50222"/>
                        <a14:foregroundMark x1="15667" y1="50667" x2="15667" y2="50667"/>
                        <a14:foregroundMark x1="31333" y1="66667" x2="31333" y2="66667"/>
                        <a14:foregroundMark x1="31333" y1="66667" x2="31333" y2="66667"/>
                        <a14:foregroundMark x1="34000" y1="19556" x2="34000" y2="19556"/>
                        <a14:foregroundMark x1="34000" y1="19556" x2="34000" y2="19556"/>
                        <a14:foregroundMark x1="59000" y1="14222" x2="34000" y2="19556"/>
                        <a14:foregroundMark x1="34000" y1="19556" x2="49000" y2="14667"/>
                        <a14:foregroundMark x1="33000" y1="20000" x2="27333" y2="22667"/>
                        <a14:foregroundMark x1="27333" y1="21778" x2="17333" y2="33333"/>
                        <a14:foregroundMark x1="17333" y1="33333" x2="13667" y2="45333"/>
                        <a14:foregroundMark x1="15667" y1="52000" x2="30333" y2="65778"/>
                        <a14:foregroundMark x1="30333" y1="65778" x2="35000" y2="7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64" y="0"/>
            <a:ext cx="1564874" cy="1173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D5FAB2A2-8D53-4341-9E67-074CBC9FC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08" y="1668838"/>
            <a:ext cx="3977196" cy="22371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A25D1995-8055-47A0-BAD7-33C05F58CB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00" y="4205912"/>
            <a:ext cx="3018408" cy="14705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20210112_003">
            <a:hlinkClick r:id="" action="ppaction://media"/>
            <a:extLst>
              <a:ext uri="{FF2B5EF4-FFF2-40B4-BE49-F238E27FC236}">
                <a16:creationId xmlns:a16="http://schemas.microsoft.com/office/drawing/2014/main" id="{8A91D453-A677-44D8-BE55-A6466A4E0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1758" y="14251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8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337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83</Words>
  <Application>Microsoft Office PowerPoint</Application>
  <PresentationFormat>Широк екран</PresentationFormat>
  <Paragraphs>26</Paragraphs>
  <Slides>8</Slides>
  <Notes>0</Notes>
  <HiddenSlides>0</HiddenSlides>
  <MMClips>6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3" baseType="lpstr">
      <vt:lpstr>Arial</vt:lpstr>
      <vt:lpstr>Bodoni MT</vt:lpstr>
      <vt:lpstr>Calibri</vt:lpstr>
      <vt:lpstr>Calibri Light</vt:lpstr>
      <vt:lpstr>Тема на Office</vt:lpstr>
      <vt:lpstr>WarShips</vt:lpstr>
      <vt:lpstr>Team slide</vt:lpstr>
      <vt:lpstr>Our goal:</vt:lpstr>
      <vt:lpstr>Презентация на PowerPoint</vt:lpstr>
      <vt:lpstr>Technologies used:</vt:lpstr>
      <vt:lpstr>Презентация на PowerPoint</vt:lpstr>
      <vt:lpstr>What are we planning for the features?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WarShips</dc:title>
  <dc:creator>Красияна Станимирова Камбурова</dc:creator>
  <cp:lastModifiedBy>Красияна Станимирова Камбурова</cp:lastModifiedBy>
  <cp:revision>39</cp:revision>
  <dcterms:created xsi:type="dcterms:W3CDTF">2021-01-11T18:05:26Z</dcterms:created>
  <dcterms:modified xsi:type="dcterms:W3CDTF">2021-01-12T11:20:39Z</dcterms:modified>
</cp:coreProperties>
</file>